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6" r:id="rId4"/>
    <p:sldId id="268" r:id="rId5"/>
    <p:sldId id="269" r:id="rId6"/>
    <p:sldId id="263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4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52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8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47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7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47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15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1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14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30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1A24C-01F9-4B67-B79D-21FA0B0C49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9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</a:rPr>
              <a:t>Welcome to the Stikins PowerPoint presentation for PTA meetings.</a:t>
            </a:r>
          </a:p>
          <a:p>
            <a:endParaRPr lang="en-GB" i="1" dirty="0">
              <a:solidFill>
                <a:srgbClr val="C00000"/>
              </a:solidFill>
            </a:endParaRPr>
          </a:p>
          <a:p>
            <a:r>
              <a:rPr lang="en-GB" i="1" dirty="0">
                <a:solidFill>
                  <a:srgbClr val="C00000"/>
                </a:solidFill>
              </a:rPr>
              <a:t>You can edit any of the sections displayed as black text by clicking on that text. </a:t>
            </a:r>
          </a:p>
          <a:p>
            <a:r>
              <a:rPr lang="en-GB" i="1" dirty="0">
                <a:solidFill>
                  <a:srgbClr val="C00000"/>
                </a:solidFill>
              </a:rPr>
              <a:t>We recommend replacing the school number on slide 7 with your own school number (if you have one). </a:t>
            </a:r>
          </a:p>
          <a:p>
            <a:endParaRPr lang="en-GB" i="1" dirty="0">
              <a:solidFill>
                <a:srgbClr val="C00000"/>
              </a:solidFill>
            </a:endParaRPr>
          </a:p>
          <a:p>
            <a:r>
              <a:rPr lang="en-GB" i="1" dirty="0">
                <a:solidFill>
                  <a:srgbClr val="C00000"/>
                </a:solidFill>
              </a:rPr>
              <a:t>You can also add in additional slides to include information specific to your school or PTA – including any particular fundraising projects that you may wish to put your commission earnings towards. </a:t>
            </a:r>
          </a:p>
          <a:p>
            <a:endParaRPr lang="en-GB" i="1" dirty="0">
              <a:solidFill>
                <a:srgbClr val="C00000"/>
              </a:solidFill>
            </a:endParaRPr>
          </a:p>
          <a:p>
            <a:r>
              <a:rPr lang="en-GB" i="1" dirty="0">
                <a:solidFill>
                  <a:srgbClr val="C00000"/>
                </a:solidFill>
              </a:rPr>
              <a:t>You should, of course, delete this slide when you have finished editing. </a:t>
            </a:r>
          </a:p>
        </p:txBody>
      </p:sp>
    </p:spTree>
    <p:extLst>
      <p:ext uri="{BB962C8B-B14F-4D97-AF65-F5344CB8AC3E}">
        <p14:creationId xmlns:p14="http://schemas.microsoft.com/office/powerpoint/2010/main" val="56125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64FF7E-DD52-4D3B-BA7C-7A4CB9DA8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0" y="647700"/>
            <a:ext cx="8244408" cy="5482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647700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Click here to insert your own title for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8675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64FF7E-DD52-4D3B-BA7C-7A4CB9DA8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0" y="647700"/>
            <a:ext cx="8244408" cy="5482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59D404-5549-4148-8101-FBEA6474F128}"/>
              </a:ext>
            </a:extLst>
          </p:cNvPr>
          <p:cNvSpPr txBox="1"/>
          <p:nvPr/>
        </p:nvSpPr>
        <p:spPr>
          <a:xfrm>
            <a:off x="3059832" y="836712"/>
            <a:ext cx="563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STIKINS® have been supplied since 2004  - and have received over 11000 independent parent reviews online.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EB8EA-491D-4B45-9430-3E455E53BB2F}"/>
              </a:ext>
            </a:extLst>
          </p:cNvPr>
          <p:cNvSpPr txBox="1"/>
          <p:nvPr/>
        </p:nvSpPr>
        <p:spPr>
          <a:xfrm>
            <a:off x="3059832" y="1660406"/>
            <a:ext cx="552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They simply stick onto the wash-care label in garments, so there is no sewing and no ironing required.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BCB322-2A16-45D6-9329-491EFA22FB82}"/>
              </a:ext>
            </a:extLst>
          </p:cNvPr>
          <p:cNvSpPr txBox="1"/>
          <p:nvPr/>
        </p:nvSpPr>
        <p:spPr>
          <a:xfrm>
            <a:off x="589769" y="467027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They’re also great for shoes, bags, and other school items. Parents can save money with multipurpose labels for all of their children’s belongings.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9D62C3-12A1-4DE9-B71B-A418ED60449A}"/>
              </a:ext>
            </a:extLst>
          </p:cNvPr>
          <p:cNvSpPr txBox="1"/>
          <p:nvPr/>
        </p:nvSpPr>
        <p:spPr>
          <a:xfrm>
            <a:off x="4788024" y="4674445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Multipurpose labels are also easier to cope with – one to use, one to store, and one to reorder.</a:t>
            </a:r>
          </a:p>
          <a:p>
            <a:r>
              <a:rPr lang="en-GB" dirty="0"/>
              <a:t>They also cut down on lost property.</a:t>
            </a:r>
          </a:p>
        </p:txBody>
      </p:sp>
    </p:spTree>
    <p:extLst>
      <p:ext uri="{BB962C8B-B14F-4D97-AF65-F5344CB8AC3E}">
        <p14:creationId xmlns:p14="http://schemas.microsoft.com/office/powerpoint/2010/main" val="33865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64FF7E-DD52-4D3B-BA7C-7A4CB9DA8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0" y="647700"/>
            <a:ext cx="8244408" cy="5482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347A99-ADD2-4E55-B4E6-2CCA5CCC2271}"/>
              </a:ext>
            </a:extLst>
          </p:cNvPr>
          <p:cNvSpPr txBox="1"/>
          <p:nvPr/>
        </p:nvSpPr>
        <p:spPr>
          <a:xfrm>
            <a:off x="3260076" y="1154708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Parents quote the school’s unique school commission number when they order and we automatically log commission for the school/PTA.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C738B-055F-47F5-9B84-6A13D10D2446}"/>
              </a:ext>
            </a:extLst>
          </p:cNvPr>
          <p:cNvSpPr txBox="1"/>
          <p:nvPr/>
        </p:nvSpPr>
        <p:spPr>
          <a:xfrm>
            <a:off x="609764" y="457183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We also supply free fundraising resources to help you boost your commission total.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93135-03AF-4FE0-BB16-6C368AFBD503}"/>
              </a:ext>
            </a:extLst>
          </p:cNvPr>
          <p:cNvSpPr txBox="1"/>
          <p:nvPr/>
        </p:nvSpPr>
        <p:spPr>
          <a:xfrm>
            <a:off x="1077816" y="501317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Commission is sent out in November.</a:t>
            </a:r>
          </a:p>
          <a:p>
            <a:pPr algn="ctr"/>
            <a:r>
              <a:rPr lang="en-GB" dirty="0"/>
              <a:t>There is no fee to join and no ongoing costs to participate. </a:t>
            </a:r>
          </a:p>
          <a:p>
            <a:pPr algn="ctr"/>
            <a:r>
              <a:rPr lang="en-GB" dirty="0"/>
              <a:t>We have a minimum payment of £10 – so you only need 3-5 orders.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6421EC-C07E-4175-B8BA-6F8D008EB674}"/>
              </a:ext>
            </a:extLst>
          </p:cNvPr>
          <p:cNvSpPr txBox="1"/>
          <p:nvPr/>
        </p:nvSpPr>
        <p:spPr>
          <a:xfrm>
            <a:off x="3275856" y="79795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schools/PTAs get 30% commission. </a:t>
            </a:r>
          </a:p>
        </p:txBody>
      </p:sp>
    </p:spTree>
    <p:extLst>
      <p:ext uri="{BB962C8B-B14F-4D97-AF65-F5344CB8AC3E}">
        <p14:creationId xmlns:p14="http://schemas.microsoft.com/office/powerpoint/2010/main" val="35273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64FF7E-DD52-4D3B-BA7C-7A4CB9DA8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0" y="647700"/>
            <a:ext cx="8244408" cy="5482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8D50A5-A62B-41E5-BC34-2BCFDAC2FCEF}"/>
              </a:ext>
            </a:extLst>
          </p:cNvPr>
          <p:cNvSpPr txBox="1"/>
          <p:nvPr/>
        </p:nvSpPr>
        <p:spPr>
          <a:xfrm>
            <a:off x="943572" y="4543465"/>
            <a:ext cx="7156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Parents need labels fast! Last minute panics are not a problem because we are experts at same day production and despatch.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C93F1F-6D5F-4D6F-B87B-8E8EB574CB81}"/>
              </a:ext>
            </a:extLst>
          </p:cNvPr>
          <p:cNvSpPr txBox="1"/>
          <p:nvPr/>
        </p:nvSpPr>
        <p:spPr>
          <a:xfrm>
            <a:off x="943572" y="5186155"/>
            <a:ext cx="701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Standard delivery uses first class mail and delivery is free.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733E34-D478-4CC1-97A8-E00ECD5ABAD9}"/>
              </a:ext>
            </a:extLst>
          </p:cNvPr>
          <p:cNvSpPr txBox="1"/>
          <p:nvPr/>
        </p:nvSpPr>
        <p:spPr>
          <a:xfrm>
            <a:off x="3203848" y="727769"/>
            <a:ext cx="5322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Parents order directly from Stikins: online or by phone.</a:t>
            </a:r>
          </a:p>
          <a:p>
            <a:endParaRPr lang="en-GB" dirty="0"/>
          </a:p>
          <a:p>
            <a:r>
              <a:rPr lang="en-GB" dirty="0"/>
              <a:t>We print and post orders every weekday (Mon-Fri). </a:t>
            </a:r>
          </a:p>
          <a:p>
            <a:endParaRPr lang="en-GB" dirty="0"/>
          </a:p>
          <a:p>
            <a:r>
              <a:rPr lang="en-GB" dirty="0"/>
              <a:t>Orders placed before 3pm are sent out same day.</a:t>
            </a:r>
            <a:br>
              <a:rPr lang="en-GB" dirty="0"/>
            </a:br>
            <a:r>
              <a:rPr lang="en-GB" dirty="0"/>
              <a:t>Orders placed after 3pm, over the weekend, or during holidays (Bank Holidays, Easter, and Christmas) are sent on the next working day.</a:t>
            </a:r>
          </a:p>
        </p:txBody>
      </p:sp>
    </p:spTree>
    <p:extLst>
      <p:ext uri="{BB962C8B-B14F-4D97-AF65-F5344CB8AC3E}">
        <p14:creationId xmlns:p14="http://schemas.microsoft.com/office/powerpoint/2010/main" val="66627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3B613A-1B8A-216B-E0CF-044B68072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5" y="188640"/>
            <a:ext cx="8912870" cy="63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7B59B5-EE57-4377-B1EF-3D0E57E9A78B}"/>
              </a:ext>
            </a:extLst>
          </p:cNvPr>
          <p:cNvSpPr txBox="1"/>
          <p:nvPr/>
        </p:nvSpPr>
        <p:spPr>
          <a:xfrm>
            <a:off x="2483768" y="4606969"/>
            <a:ext cx="169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12345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35DF6-1427-4A9E-BA1E-22A4DF5DDCB6}"/>
              </a:ext>
            </a:extLst>
          </p:cNvPr>
          <p:cNvSpPr txBox="1"/>
          <p:nvPr/>
        </p:nvSpPr>
        <p:spPr>
          <a:xfrm>
            <a:off x="2483768" y="537321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2814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64FF7E-DD52-4D3B-BA7C-7A4CB9DA8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0" y="647700"/>
            <a:ext cx="8244408" cy="5482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836712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/>
              <a:t>THE END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9494EA-B3D6-4AA8-940D-462C5874BB96}"/>
              </a:ext>
            </a:extLst>
          </p:cNvPr>
          <p:cNvSpPr txBox="1"/>
          <p:nvPr/>
        </p:nvSpPr>
        <p:spPr>
          <a:xfrm>
            <a:off x="1463821" y="4588800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761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383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Labelplanet Info</cp:lastModifiedBy>
  <cp:revision>4</cp:revision>
  <dcterms:created xsi:type="dcterms:W3CDTF">2015-04-21T14:23:00Z</dcterms:created>
  <dcterms:modified xsi:type="dcterms:W3CDTF">2023-09-05T11:19:45Z</dcterms:modified>
</cp:coreProperties>
</file>