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5" r:id="rId4"/>
    <p:sldId id="266" r:id="rId5"/>
    <p:sldId id="267" r:id="rId6"/>
    <p:sldId id="268" r:id="rId7"/>
    <p:sldId id="26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EA96"/>
    <a:srgbClr val="E8EEF3"/>
    <a:srgbClr val="EBE1F0"/>
    <a:srgbClr val="792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" y="1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27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781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78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27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5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47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15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613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140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30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A24C-01F9-4B67-B79D-21FA0B0C49AA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C8C0-BCC8-45E3-AF4F-710E8C889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9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2068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C00000"/>
                </a:solidFill>
              </a:rPr>
              <a:t>Welcome to the Stikins PowerPoint presentation for PTA meetings.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i="1" dirty="0">
                <a:solidFill>
                  <a:srgbClr val="C00000"/>
                </a:solidFill>
              </a:rPr>
              <a:t>You can edit any of the sections displayed as black text by clicking on that text. </a:t>
            </a:r>
          </a:p>
          <a:p>
            <a:r>
              <a:rPr lang="en-GB" i="1" dirty="0">
                <a:solidFill>
                  <a:srgbClr val="C00000"/>
                </a:solidFill>
              </a:rPr>
              <a:t>We recommend replacing the school number on slide 6 with your own school number (if you have one). 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i="1" dirty="0">
                <a:solidFill>
                  <a:srgbClr val="C00000"/>
                </a:solidFill>
              </a:rPr>
              <a:t>You can also add in additional slides to include information specific to your school or PTA – including any particular fundraising projects that you may wish to put your commission earnings towards. </a:t>
            </a:r>
          </a:p>
          <a:p>
            <a:endParaRPr lang="en-GB" i="1" dirty="0">
              <a:solidFill>
                <a:srgbClr val="C00000"/>
              </a:solidFill>
            </a:endParaRPr>
          </a:p>
          <a:p>
            <a:r>
              <a:rPr lang="en-GB" i="1" dirty="0">
                <a:solidFill>
                  <a:srgbClr val="C00000"/>
                </a:solidFill>
              </a:rPr>
              <a:t>You should, of course, delete this slide when you have finished editing. </a:t>
            </a:r>
          </a:p>
        </p:txBody>
      </p:sp>
    </p:spTree>
    <p:extLst>
      <p:ext uri="{BB962C8B-B14F-4D97-AF65-F5344CB8AC3E}">
        <p14:creationId xmlns:p14="http://schemas.microsoft.com/office/powerpoint/2010/main" val="561257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8" y="26150"/>
            <a:ext cx="9138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79288C"/>
                </a:solidFill>
              </a:rPr>
              <a:t>School Fundraising With Stikins Name Labels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B1E076-EA06-45DD-EC88-33A82C911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61590"/>
            <a:ext cx="2987824" cy="99641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8D94910-2780-2373-1B05-B9D553B5AE6F}"/>
              </a:ext>
            </a:extLst>
          </p:cNvPr>
          <p:cNvSpPr txBox="1"/>
          <p:nvPr/>
        </p:nvSpPr>
        <p:spPr>
          <a:xfrm>
            <a:off x="179512" y="2278303"/>
            <a:ext cx="8748464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79288C"/>
                </a:solidFill>
              </a:rPr>
              <a:t>PTA &amp; School Fundraising That Is: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200" b="1" kern="0" dirty="0">
                <a:solidFill>
                  <a:srgbClr val="7928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Rewarding – </a:t>
            </a:r>
            <a:r>
              <a:rPr lang="en-GB" sz="2200" kern="0" dirty="0">
                <a:solidFill>
                  <a:srgbClr val="7928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earn 30% commission when parents order name labels</a:t>
            </a:r>
            <a:endParaRPr lang="en-GB" sz="2200" b="1" kern="0" dirty="0">
              <a:solidFill>
                <a:srgbClr val="79288C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200" b="1" kern="0" dirty="0">
                <a:solidFill>
                  <a:srgbClr val="7928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Established – </a:t>
            </a:r>
            <a:r>
              <a:rPr lang="en-GB" sz="2200" kern="0" dirty="0">
                <a:solidFill>
                  <a:srgbClr val="7928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thousands of schools have joined the scheme since 2004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200" b="1" kern="0" dirty="0">
                <a:solidFill>
                  <a:srgbClr val="7928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Easy – </a:t>
            </a:r>
            <a:r>
              <a:rPr lang="en-GB" sz="2200" kern="0" dirty="0">
                <a:solidFill>
                  <a:srgbClr val="7928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parents order from Stikins &amp; commission is paid in November</a:t>
            </a:r>
          </a:p>
          <a:p>
            <a:pPr marL="342900" lvl="0" indent="-342900">
              <a:lnSpc>
                <a:spcPct val="115000"/>
              </a:lnSpc>
              <a:spcBef>
                <a:spcPts val="1200"/>
              </a:spcBef>
              <a:buFont typeface="Symbol" panose="05050102010706020507" pitchFamily="18" charset="2"/>
              <a:buChar char=""/>
            </a:pPr>
            <a:r>
              <a:rPr lang="en-GB" sz="2200" b="1" kern="0" dirty="0">
                <a:solidFill>
                  <a:srgbClr val="7928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Useful – </a:t>
            </a:r>
            <a:r>
              <a:rPr lang="en-GB" sz="2200" kern="0" dirty="0">
                <a:solidFill>
                  <a:srgbClr val="79288C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Stikins’ stick on name labels encourage more parents to label school kit, which reduces lost property in school</a:t>
            </a:r>
            <a:r>
              <a:rPr lang="en-GB" sz="2200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n-GB" dirty="0">
              <a:solidFill>
                <a:srgbClr val="79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5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CEE8A5-B35A-DEEA-E37B-415B9144E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61531"/>
            <a:ext cx="2988000" cy="996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A7ECD-530E-CC2E-95DE-CFC96BC51267}"/>
              </a:ext>
            </a:extLst>
          </p:cNvPr>
          <p:cNvSpPr txBox="1"/>
          <p:nvPr/>
        </p:nvSpPr>
        <p:spPr>
          <a:xfrm>
            <a:off x="5008" y="26150"/>
            <a:ext cx="9138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79288C"/>
                </a:solidFill>
              </a:rPr>
              <a:t>How It Works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3710E-0C00-7515-68F9-FBBDB5C0CECF}"/>
              </a:ext>
            </a:extLst>
          </p:cNvPr>
          <p:cNvSpPr txBox="1"/>
          <p:nvPr/>
        </p:nvSpPr>
        <p:spPr>
          <a:xfrm>
            <a:off x="197768" y="1382286"/>
            <a:ext cx="8748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79288C"/>
                </a:solidFill>
              </a:rPr>
              <a:t>Schools sign up using the online Sign Up &amp; Requests Form.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Stikins allocate each school with a unique fundraising number.</a:t>
            </a:r>
          </a:p>
          <a:p>
            <a:pPr algn="ctr"/>
            <a:endParaRPr lang="en-GB" sz="2200" b="1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Schools earn 30% commission on every order that quotes their number.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Parents order directly from Stikins &amp; Stikins record </a:t>
            </a:r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commission earnings.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(Schools can track their commission earnings via the Stikins website.)</a:t>
            </a:r>
          </a:p>
          <a:p>
            <a:pPr algn="ctr"/>
            <a:endParaRPr lang="en-GB" sz="2200" b="1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Commission is paid out automatically in November by cheque.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minimum payout is £10. 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requires just £34 worth of orders (no more than 4 orders)</a:t>
            </a:r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there is no maximum payout. </a:t>
            </a:r>
            <a:endParaRPr lang="en-GB" sz="2200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79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4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A0307-D1F7-0B43-3737-F282B0E85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861531"/>
            <a:ext cx="2988000" cy="996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B5DBE5-1F3B-57E8-7041-8ABFC11DDE6C}"/>
              </a:ext>
            </a:extLst>
          </p:cNvPr>
          <p:cNvSpPr txBox="1"/>
          <p:nvPr/>
        </p:nvSpPr>
        <p:spPr>
          <a:xfrm>
            <a:off x="5008" y="26150"/>
            <a:ext cx="9138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79288C"/>
                </a:solidFill>
              </a:rPr>
              <a:t>The School’s Role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908CD-FFCE-F252-326F-DEF20BCABDB6}"/>
              </a:ext>
            </a:extLst>
          </p:cNvPr>
          <p:cNvSpPr txBox="1"/>
          <p:nvPr/>
        </p:nvSpPr>
        <p:spPr>
          <a:xfrm>
            <a:off x="197768" y="1043731"/>
            <a:ext cx="87484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79288C"/>
                </a:solidFill>
              </a:rPr>
              <a:t>Sign up and tell parents about Stikins name labels 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</a:rPr>
              <a:t>and give them the school’s fundraising number.</a:t>
            </a:r>
          </a:p>
          <a:p>
            <a:pPr algn="ctr"/>
            <a:endParaRPr lang="en-GB" sz="2200" b="1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Stikins provide free fundraising materials to help with this, including: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Parent Leaflets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Notice Board Posters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Digital E-Flyers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Vouchers For School Prizes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Free Personalised Samples For New Starters (Summer Term Only)</a:t>
            </a:r>
            <a:b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200" i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(Various formats available from full names to anonymous initials)</a:t>
            </a:r>
            <a:endParaRPr lang="en-GB" sz="2200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GB" sz="2200" b="1" dirty="0">
              <a:solidFill>
                <a:srgbClr val="79288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website also includes a Commission Booster Plan to help schools 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get the most out of the scheme along with extra tips and advice. </a:t>
            </a:r>
            <a:endParaRPr lang="en-GB" sz="2200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7928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1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55924F3-5E34-C3E2-E286-FC8A5AE588D3}"/>
              </a:ext>
            </a:extLst>
          </p:cNvPr>
          <p:cNvSpPr txBox="1"/>
          <p:nvPr/>
        </p:nvSpPr>
        <p:spPr>
          <a:xfrm>
            <a:off x="5008" y="26150"/>
            <a:ext cx="9138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79288C"/>
                </a:solidFill>
              </a:rPr>
              <a:t>Why Choose Stikins?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FF2B3-E277-83AA-1DFC-9CCD6F01141D}"/>
              </a:ext>
            </a:extLst>
          </p:cNvPr>
          <p:cNvSpPr txBox="1"/>
          <p:nvPr/>
        </p:nvSpPr>
        <p:spPr>
          <a:xfrm>
            <a:off x="197768" y="1091053"/>
            <a:ext cx="874846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solidFill>
                  <a:srgbClr val="79288C"/>
                </a:solidFill>
              </a:rPr>
              <a:t>Stikins are stick on name labels for school uniform and kit, </a:t>
            </a:r>
          </a:p>
          <a:p>
            <a:pPr algn="ctr"/>
            <a:r>
              <a:rPr lang="en-GB" sz="2200" b="1" dirty="0">
                <a:solidFill>
                  <a:srgbClr val="79288C"/>
                </a:solidFill>
              </a:rPr>
              <a:t>including shoes and bags, P.E. kit, lunch boxes and water bottles, stationery and digital devices, and other personal items. </a:t>
            </a:r>
          </a:p>
          <a:p>
            <a:pPr algn="ctr"/>
            <a:endParaRPr lang="en-GB" sz="2200" b="1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bright white label measures 30mm x 15mm and is personalised with a bold black font, which is easy to read for children of all ages. </a:t>
            </a:r>
          </a:p>
          <a:p>
            <a:pPr algn="ctr"/>
            <a:endParaRPr lang="en-GB" sz="2200" b="1" dirty="0">
              <a:solidFill>
                <a:srgbClr val="79288C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Stikins are despatched same day by Royal Mail’s first class service.</a:t>
            </a:r>
          </a:p>
          <a:p>
            <a:pPr algn="ctr"/>
            <a:endParaRPr lang="en-GB" sz="2200" b="1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are millions in use with over 12,000 five star reviews from parents. </a:t>
            </a:r>
          </a:p>
          <a:p>
            <a:pPr algn="ctr"/>
            <a:endParaRPr lang="en-GB" sz="2200" b="1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2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Stikins give parents a simple, quick, and budget-friendly way to label school kit, which boosts labelling in school and reduces lost property. </a:t>
            </a:r>
            <a:endParaRPr lang="en-GB" sz="2200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79288C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ED5C6-696B-D657-B259-E842480F5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61590"/>
            <a:ext cx="2987824" cy="99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4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CE305F-FC1F-8C3D-A12E-799E950E4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861531"/>
            <a:ext cx="2988000" cy="9964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373D91-0849-A191-59F8-11842338EF0A}"/>
              </a:ext>
            </a:extLst>
          </p:cNvPr>
          <p:cNvSpPr txBox="1"/>
          <p:nvPr/>
        </p:nvSpPr>
        <p:spPr>
          <a:xfrm>
            <a:off x="5008" y="26150"/>
            <a:ext cx="9138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79288C"/>
                </a:solidFill>
              </a:rPr>
              <a:t>Stikins In Use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8C82E5-35D5-A31B-72D7-17F9C62F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50" y="2087432"/>
            <a:ext cx="4968552" cy="2967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B3DEE0-87CB-7256-6B07-753A8C5E55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64" y="1139070"/>
            <a:ext cx="3242986" cy="24319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4B6A8B-7AE4-0B1B-DD0D-E06061CAF4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64" y="3668266"/>
            <a:ext cx="3242986" cy="243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3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EA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D205C0-3BD6-2763-FB9E-B553B01E0BAE}"/>
              </a:ext>
            </a:extLst>
          </p:cNvPr>
          <p:cNvSpPr txBox="1"/>
          <p:nvPr/>
        </p:nvSpPr>
        <p:spPr>
          <a:xfrm>
            <a:off x="5008" y="26150"/>
            <a:ext cx="9138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79288C"/>
                </a:solidFill>
              </a:rPr>
              <a:t>Reasons To Fundraise </a:t>
            </a:r>
          </a:p>
          <a:p>
            <a:pPr algn="ctr"/>
            <a:r>
              <a:rPr lang="en-GB" sz="6000" b="1" dirty="0">
                <a:solidFill>
                  <a:srgbClr val="79288C"/>
                </a:solidFill>
              </a:rPr>
              <a:t>With Stikins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A0CB53-6779-850C-5F5F-D4C6071F9BB0}"/>
              </a:ext>
            </a:extLst>
          </p:cNvPr>
          <p:cNvSpPr txBox="1"/>
          <p:nvPr/>
        </p:nvSpPr>
        <p:spPr>
          <a:xfrm>
            <a:off x="197768" y="1773894"/>
            <a:ext cx="874846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79288C"/>
                </a:solidFill>
              </a:rPr>
              <a:t>Amazing 30% commission rate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79288C"/>
                </a:solidFill>
              </a:rPr>
              <a:t>Automatic commission payout once a year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Completely free to join and no ongoing costs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Encourages name labelling &amp; reduces lost property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79288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Free fundraising materials to boost your commission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round fundraising that requires minimal resources</a:t>
            </a:r>
          </a:p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79288C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Friendly support from a team with over 20 years’ experience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79288C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>
              <a:solidFill>
                <a:srgbClr val="79288C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FAB7AE-B4BA-D814-8E63-8AD7CD2F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861531"/>
            <a:ext cx="2988000" cy="99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4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537</Words>
  <Application>Microsoft Office PowerPoint</Application>
  <PresentationFormat>On-screen Show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Labelplanet Info</cp:lastModifiedBy>
  <cp:revision>9</cp:revision>
  <dcterms:created xsi:type="dcterms:W3CDTF">2015-04-21T14:23:00Z</dcterms:created>
  <dcterms:modified xsi:type="dcterms:W3CDTF">2025-03-19T14:20:02Z</dcterms:modified>
</cp:coreProperties>
</file>